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0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4032447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Раздел 1. </a:t>
            </a:r>
            <a:r>
              <a:rPr lang="ru-RU" sz="1800" b="1" dirty="0"/>
              <a:t>Информация об участнике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ФИО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Место </a:t>
            </a:r>
            <a:r>
              <a:rPr lang="ru-RU" sz="2600" b="1" dirty="0"/>
              <a:t>учебы </a:t>
            </a:r>
            <a:r>
              <a:rPr lang="ru-RU" sz="2600" b="1" dirty="0" smtClean="0"/>
              <a:t>/ </a:t>
            </a:r>
            <a:r>
              <a:rPr lang="ru-RU" sz="2600" b="1" dirty="0"/>
              <a:t>работы    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810537" y="3933056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5157192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744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248471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Раздел </a:t>
            </a:r>
            <a:r>
              <a:rPr lang="ru-RU" sz="1800" b="1" dirty="0"/>
              <a:t>3</a:t>
            </a:r>
            <a:r>
              <a:rPr lang="ru-RU" sz="1800" b="1" dirty="0" smtClean="0"/>
              <a:t>. </a:t>
            </a:r>
            <a:r>
              <a:rPr lang="ru-RU" sz="1800" b="1" dirty="0"/>
              <a:t>Контакты </a:t>
            </a:r>
            <a:r>
              <a:rPr lang="ru-RU" sz="1800" b="1" dirty="0" smtClean="0"/>
              <a:t>участника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/>
              <a:t>Контактный телефон</a:t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Электронный адрес</a:t>
            </a:r>
            <a:br>
              <a:rPr lang="ru-RU" sz="2600" b="1" dirty="0"/>
            </a:br>
            <a:r>
              <a:rPr lang="ru-RU" sz="2600" b="1" dirty="0"/>
              <a:t>   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827584" y="3933056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5157192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6587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4536504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>Направления </a:t>
            </a:r>
            <a:r>
              <a:rPr lang="ru-RU" sz="2600" b="1" dirty="0"/>
              <a:t>научно-исследовательской работы </a:t>
            </a:r>
            <a:r>
              <a:rPr lang="ru-RU" sz="2600" b="1" dirty="0" smtClean="0"/>
              <a:t>(сфера интересов)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Наличие публикаций, </a:t>
            </a:r>
            <a:r>
              <a:rPr lang="ru-RU" sz="2600" b="1" dirty="0"/>
              <a:t>участие в научных проектах и </a:t>
            </a:r>
            <a:r>
              <a:rPr lang="ru-RU" sz="2600" b="1" dirty="0" smtClean="0"/>
              <a:t>научных конференциях </a:t>
            </a:r>
            <a:r>
              <a:rPr lang="ru-RU" sz="2600" b="1" dirty="0"/>
              <a:t>(указать место проведения</a:t>
            </a:r>
            <a:r>
              <a:rPr lang="ru-RU" sz="2600" b="1" dirty="0" smtClean="0"/>
              <a:t>)</a:t>
            </a:r>
            <a:br>
              <a:rPr lang="ru-RU" sz="2600" b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  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3573016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5661248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855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82453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Раздел 2. </a:t>
            </a:r>
            <a:r>
              <a:rPr lang="ru-RU" sz="1800" b="1" dirty="0"/>
              <a:t>Информация о конкурсной </a:t>
            </a:r>
            <a:r>
              <a:rPr lang="ru-RU" sz="1800" b="1" dirty="0" smtClean="0"/>
              <a:t>работе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/>
              <a:t>Название </a:t>
            </a:r>
            <a:r>
              <a:rPr lang="ru-RU" sz="2600" b="1" dirty="0" smtClean="0"/>
              <a:t>работы</a:t>
            </a:r>
            <a:br>
              <a:rPr lang="ru-RU" sz="2600" b="1" dirty="0" smtClean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Научный руководитель</a:t>
            </a: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55576" y="5229200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370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3024336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>Краткое </a:t>
            </a:r>
            <a:r>
              <a:rPr lang="ru-RU" sz="2600" b="1" dirty="0"/>
              <a:t>описание проекта 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ая выноска 2"/>
          <p:cNvSpPr/>
          <p:nvPr/>
        </p:nvSpPr>
        <p:spPr>
          <a:xfrm>
            <a:off x="827584" y="3429000"/>
            <a:ext cx="7056784" cy="1728192"/>
          </a:xfrm>
          <a:prstGeom prst="wedgeRectCallout">
            <a:avLst>
              <a:gd name="adj1" fmla="val -38503"/>
              <a:gd name="adj2" fmla="val 737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(цель и задачи)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937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4176464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>Сроки </a:t>
            </a:r>
            <a:r>
              <a:rPr lang="ru-RU" sz="2600" b="1" dirty="0"/>
              <a:t>реализации проекта</a:t>
            </a:r>
            <a:br>
              <a:rPr lang="ru-RU" sz="2600" b="1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Общая сумма планируемых расходов на реализацию </a:t>
            </a:r>
            <a:r>
              <a:rPr lang="ru-RU" sz="2600" b="1" dirty="0" smtClean="0"/>
              <a:t>проекта, ресурсное обеспечение проекта</a:t>
            </a: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61759" y="5589240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41582" y="3645024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105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3024336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План-график </a:t>
            </a:r>
            <a:r>
              <a:rPr lang="ru-RU" sz="2600" b="1" dirty="0"/>
              <a:t>реализации</a:t>
            </a:r>
            <a:br>
              <a:rPr lang="ru-RU" sz="2600" b="1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ая выноска 2"/>
          <p:cNvSpPr/>
          <p:nvPr/>
        </p:nvSpPr>
        <p:spPr>
          <a:xfrm>
            <a:off x="827584" y="3429000"/>
            <a:ext cx="7056784" cy="1728192"/>
          </a:xfrm>
          <a:prstGeom prst="wedgeRectCallout">
            <a:avLst>
              <a:gd name="adj1" fmla="val -38503"/>
              <a:gd name="adj2" fmla="val 737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214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3024336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Ожидаемые результаты, их научная новизна, практическая значимость и экономическая эффективность</a:t>
            </a:r>
            <a:br>
              <a:rPr lang="ru-RU" sz="2600" b="1" dirty="0" smtClean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ая выноска 2"/>
          <p:cNvSpPr/>
          <p:nvPr/>
        </p:nvSpPr>
        <p:spPr>
          <a:xfrm>
            <a:off x="827584" y="3429000"/>
            <a:ext cx="7056784" cy="1728192"/>
          </a:xfrm>
          <a:prstGeom prst="wedgeRectCallout">
            <a:avLst>
              <a:gd name="adj1" fmla="val -38503"/>
              <a:gd name="adj2" fmla="val 737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72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3240360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400" b="1" dirty="0"/>
              <a:t>Организации, которые способствуют развитию Вашего исследования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400" b="1" dirty="0"/>
              <a:t>Организации, которые проводят аналогичную работу и достигли похожих результатов в России и за рубежом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3717032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27584" y="5805264"/>
            <a:ext cx="705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347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5678"/>
            <a:ext cx="7772400" cy="3407498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/>
              <a:t>Цель участия в </a:t>
            </a:r>
            <a:r>
              <a:rPr lang="ru-RU" sz="2600" b="1" dirty="0" smtClean="0"/>
              <a:t>Конкурсе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/>
              <a:t> </a:t>
            </a:r>
            <a:br>
              <a:rPr lang="ru-RU" sz="2600" b="1" dirty="0"/>
            </a:br>
            <a:r>
              <a:rPr lang="en-US" sz="2600" b="1" dirty="0"/>
              <a:t> 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383"/>
            <a:ext cx="3168352" cy="15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ая выноска 2"/>
          <p:cNvSpPr/>
          <p:nvPr/>
        </p:nvSpPr>
        <p:spPr>
          <a:xfrm>
            <a:off x="823818" y="3140968"/>
            <a:ext cx="7056784" cy="1728192"/>
          </a:xfrm>
          <a:prstGeom prst="wedgeRectCallout">
            <a:avLst>
              <a:gd name="adj1" fmla="val -38503"/>
              <a:gd name="adj2" fmla="val 737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(получить опыт публичного выступления, нужна публикация, для отчета по гранту, для трудоустройства, другое)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3173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Раздел 1. Информация об участнике   ФИО     Место учебы / работы       </vt:lpstr>
      <vt:lpstr>Направления научно-исследовательской работы (сфера интересов)      Наличие публикаций, участие в научных проектах и научных конференциях (указать место проведения)       </vt:lpstr>
      <vt:lpstr>Раздел 2. Информация о конкурсной работе    Название работы    Научный руководитель  </vt:lpstr>
      <vt:lpstr>Краткое описание проекта     </vt:lpstr>
      <vt:lpstr>Сроки реализации проекта   Общая сумма планируемых расходов на реализацию проекта, ресурсное обеспечение проекта</vt:lpstr>
      <vt:lpstr> План-график реализации      </vt:lpstr>
      <vt:lpstr> Ожидаемые результаты, их научная новизна, практическая значимость и экономическая эффективность       </vt:lpstr>
      <vt:lpstr> Организации, которые способствуют развитию Вашего исследования      Организации, которые проводят аналогичную работу и достигли похожих результатов в России и за рубежом</vt:lpstr>
      <vt:lpstr> Цель участия в Конкурсе      </vt:lpstr>
      <vt:lpstr>Раздел 3. Контакты участника   Контактный телефон     Электронный адрес    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ФИО:     Место учебы (курс, факультет) / работы (должность)</dc:title>
  <dc:creator>Editor</dc:creator>
  <cp:lastModifiedBy>Kravtsova</cp:lastModifiedBy>
  <cp:revision>18</cp:revision>
  <dcterms:created xsi:type="dcterms:W3CDTF">2015-02-09T09:07:04Z</dcterms:created>
  <dcterms:modified xsi:type="dcterms:W3CDTF">2015-06-22T14:32:05Z</dcterms:modified>
</cp:coreProperties>
</file>